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59" r:id="rId4"/>
    <p:sldId id="267" r:id="rId5"/>
    <p:sldId id="260" r:id="rId6"/>
    <p:sldId id="261" r:id="rId7"/>
    <p:sldId id="262" r:id="rId8"/>
    <p:sldId id="263" r:id="rId9"/>
    <p:sldId id="264" r:id="rId10"/>
    <p:sldId id="268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erra A Cook" initials="SA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2-10T11:46:58.645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0A05-6A89-4A90-A17B-F6952158E212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393B-C001-4039-9940-6F4346409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0A05-6A89-4A90-A17B-F6952158E212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393B-C001-4039-9940-6F4346409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0A05-6A89-4A90-A17B-F6952158E212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393B-C001-4039-9940-6F4346409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0A05-6A89-4A90-A17B-F6952158E212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393B-C001-4039-9940-6F4346409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0A05-6A89-4A90-A17B-F6952158E212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393B-C001-4039-9940-6F4346409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0A05-6A89-4A90-A17B-F6952158E212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393B-C001-4039-9940-6F4346409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0A05-6A89-4A90-A17B-F6952158E212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393B-C001-4039-9940-6F4346409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0A05-6A89-4A90-A17B-F6952158E212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2393B-C001-4039-9940-6F4346409D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0A05-6A89-4A90-A17B-F6952158E212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393B-C001-4039-9940-6F4346409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0A05-6A89-4A90-A17B-F6952158E212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F62393B-C001-4039-9940-6F4346409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5FB0A05-6A89-4A90-A17B-F6952158E212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393B-C001-4039-9940-6F4346409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5FB0A05-6A89-4A90-A17B-F6952158E212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F62393B-C001-4039-9940-6F4346409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ngelfire.com/anime4/sephirothbadazz/Reports/sports.html" TargetMode="External"/><Relationship Id="rId3" Type="http://schemas.openxmlformats.org/officeDocument/2006/relationships/hyperlink" Target="http://www.radioblvd.com/20sRadio.html" TargetMode="External"/><Relationship Id="rId7" Type="http://schemas.openxmlformats.org/officeDocument/2006/relationships/hyperlink" Target="http://www.u-s-history.com/pages/h1596.html" TargetMode="External"/><Relationship Id="rId2" Type="http://schemas.openxmlformats.org/officeDocument/2006/relationships/hyperlink" Target="http://www.enotes.com/1920-media-american-decades/phonograph-record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antyrrell.wordpress.com/alcohol-prohibition-in-the-usa/" TargetMode="External"/><Relationship Id="rId5" Type="http://schemas.openxmlformats.org/officeDocument/2006/relationships/hyperlink" Target="http://historymatters.gmu.edu/d/5082/" TargetMode="External"/><Relationship Id="rId4" Type="http://schemas.openxmlformats.org/officeDocument/2006/relationships/hyperlink" Target="http://history1900s.about.com/od/1920s/a/flappers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7772400" cy="2133600"/>
          </a:xfrm>
        </p:spPr>
        <p:txBody>
          <a:bodyPr>
            <a:normAutofit fontScale="90000"/>
          </a:bodyPr>
          <a:lstStyle/>
          <a:p>
            <a:r>
              <a:rPr lang="en-US" sz="8000" dirty="0" smtClean="0">
                <a:latin typeface="Batang" pitchFamily="18" charset="-127"/>
                <a:ea typeface="Batang" pitchFamily="18" charset="-127"/>
              </a:rPr>
              <a:t>1920’s </a:t>
            </a:r>
            <a:br>
              <a:rPr lang="en-US" sz="8000" dirty="0" smtClean="0">
                <a:latin typeface="Batang" pitchFamily="18" charset="-127"/>
                <a:ea typeface="Batang" pitchFamily="18" charset="-127"/>
              </a:rPr>
            </a:br>
            <a:r>
              <a:rPr lang="en-US" sz="8000" dirty="0" smtClean="0">
                <a:latin typeface="Batang" pitchFamily="18" charset="-127"/>
                <a:ea typeface="Batang" pitchFamily="18" charset="-127"/>
              </a:rPr>
              <a:t>culture </a:t>
            </a:r>
            <a:endParaRPr lang="en-US" sz="80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105400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  <a:latin typeface="Andalus" pitchFamily="2" charset="-78"/>
                <a:cs typeface="Andalus" pitchFamily="2" charset="-78"/>
              </a:rPr>
              <a:t>Sierra Cook 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latin typeface="Andalus" pitchFamily="2" charset="-78"/>
                <a:cs typeface="Andalus" pitchFamily="2" charset="-78"/>
              </a:rPr>
              <a:t>Research Paper 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latin typeface="Andalus" pitchFamily="2" charset="-78"/>
                <a:cs typeface="Andalus" pitchFamily="2" charset="-78"/>
              </a:rPr>
              <a:t>U.S. history 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latin typeface="Andalus" pitchFamily="2" charset="-78"/>
                <a:cs typeface="Andalus" pitchFamily="2" charset="-78"/>
              </a:rPr>
              <a:t>Mrs. Cleveland's 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latin typeface="Andalus" pitchFamily="2" charset="-78"/>
                <a:cs typeface="Andalus" pitchFamily="2" charset="-78"/>
              </a:rPr>
              <a:t>6</a:t>
            </a:r>
            <a:r>
              <a:rPr lang="en-US" baseline="30000" dirty="0" smtClean="0">
                <a:solidFill>
                  <a:srgbClr val="FFFF00"/>
                </a:solidFill>
                <a:latin typeface="Andalus" pitchFamily="2" charset="-78"/>
                <a:cs typeface="Andalus" pitchFamily="2" charset="-78"/>
              </a:rPr>
              <a:t>th</a:t>
            </a:r>
            <a:r>
              <a:rPr lang="en-US" dirty="0" smtClean="0">
                <a:solidFill>
                  <a:srgbClr val="FFFF00"/>
                </a:solidFill>
                <a:latin typeface="Andalus" pitchFamily="2" charset="-78"/>
                <a:cs typeface="Andalus" pitchFamily="2" charset="-78"/>
              </a:rPr>
              <a:t> period 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latin typeface="Andalus" pitchFamily="2" charset="-78"/>
                <a:cs typeface="Andalus" pitchFamily="2" charset="-78"/>
              </a:rPr>
              <a:t>December 10, 2012 </a:t>
            </a:r>
            <a:endParaRPr lang="en-US" dirty="0">
              <a:solidFill>
                <a:srgbClr val="FFFF00"/>
              </a:solidFill>
              <a:latin typeface="Andalus" pitchFamily="2" charset="-78"/>
              <a:cs typeface="Andalus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Sports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Baseball</a:t>
            </a:r>
          </a:p>
          <a:p>
            <a:pPr lvl="1"/>
            <a:r>
              <a:rPr lang="en-US" dirty="0" smtClean="0"/>
              <a:t>Babe </a:t>
            </a:r>
            <a:r>
              <a:rPr lang="en-US" dirty="0" err="1" smtClean="0"/>
              <a:t>ruth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Boxing </a:t>
            </a:r>
          </a:p>
          <a:p>
            <a:pPr lvl="1"/>
            <a:r>
              <a:rPr lang="en-US" dirty="0" smtClean="0"/>
              <a:t>Jack </a:t>
            </a:r>
            <a:r>
              <a:rPr lang="en-US" dirty="0" err="1" smtClean="0"/>
              <a:t>dempsey</a:t>
            </a:r>
            <a:r>
              <a:rPr lang="en-US" dirty="0" smtClean="0"/>
              <a:t> </a:t>
            </a:r>
          </a:p>
          <a:p>
            <a:r>
              <a:rPr lang="en-US" dirty="0" smtClean="0"/>
              <a:t>Soccer </a:t>
            </a:r>
          </a:p>
          <a:p>
            <a:r>
              <a:rPr lang="en-US" dirty="0" smtClean="0"/>
              <a:t>Golf</a:t>
            </a:r>
          </a:p>
          <a:p>
            <a:r>
              <a:rPr lang="en-US" dirty="0" smtClean="0"/>
              <a:t>Horse </a:t>
            </a:r>
            <a:r>
              <a:rPr lang="en-US" dirty="0" err="1" smtClean="0"/>
              <a:t>derbys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23554" name="Picture 2" descr="http://t2.gstatic.com/images?q=tbn:ANd9GcTForIC9421mTEO9HLS9hF7CttWuo4ihPzFbjpCNIsv_-nGNaZpnQ:bill37mccurdy.files.wordpress.com/2009/12/rev_ru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0"/>
            <a:ext cx="2428875" cy="1885951"/>
          </a:xfrm>
          <a:prstGeom prst="rect">
            <a:avLst/>
          </a:prstGeom>
          <a:noFill/>
        </p:spPr>
      </p:pic>
      <p:pic>
        <p:nvPicPr>
          <p:cNvPr id="23556" name="Picture 4" descr="http://t1.gstatic.com/images?q=tbn:ANd9GcTkQmljGR2S4XNejhxuh7zkDpJjAV8gUFcJcs5OWnCa0sTAZoVbNQ:ephemeralnewyork.files.wordpress.com/2012/06/madisonsquaregarden19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676400"/>
            <a:ext cx="2562225" cy="1781175"/>
          </a:xfrm>
          <a:prstGeom prst="rect">
            <a:avLst/>
          </a:prstGeom>
          <a:noFill/>
        </p:spPr>
      </p:pic>
      <p:pic>
        <p:nvPicPr>
          <p:cNvPr id="23558" name="Picture 6" descr="http://t0.gstatic.com/images?q=tbn:ANd9GcSRuQs6YmZrrHsXoNIVX8lRYslqR5noXmOteWQecLtFLbJiuiIl:cache1.allpostersimages.com/images/jump_pages/conde_nast/waldron/images/cn-archive_07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124200"/>
            <a:ext cx="1857375" cy="2457450"/>
          </a:xfrm>
          <a:prstGeom prst="rect">
            <a:avLst/>
          </a:prstGeom>
          <a:noFill/>
        </p:spPr>
      </p:pic>
      <p:pic>
        <p:nvPicPr>
          <p:cNvPr id="23560" name="Picture 8" descr="http://t2.gstatic.com/images?q=tbn:ANd9GcThVmPJsBrQmIIncdnGOwXqbkGpkXl3S-vvCaShtGw14n0aNxGB:hseuspics.wikispaces.com/file/view/dempsey.jpg/34413605/dempse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4457700"/>
            <a:ext cx="1905000" cy="2400300"/>
          </a:xfrm>
          <a:prstGeom prst="rect">
            <a:avLst/>
          </a:prstGeom>
          <a:noFill/>
        </p:spPr>
      </p:pic>
      <p:pic>
        <p:nvPicPr>
          <p:cNvPr id="23562" name="Picture 10" descr="http://t3.gstatic.com/images?q=tbn:ANd9GcSrtq4TZEr7dRVcMzRhE7WEZ-PrDrQgmDzBB22gvTN7XJ1uF_kmUw:southcarolina1670.files.wordpress.com/2010/06/08_patenaude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5410200"/>
            <a:ext cx="2600325" cy="14478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hlinkClick r:id="rId2"/>
              </a:rPr>
              <a:t>http://www.enotes.com/1920-media-american-decades/phonograph-records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http://www.radioblvd.com/20sRadio.html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http://history1900s.about.com/od/1920s/a/flappers.htm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http://historymatters.gmu.edu/d/5082/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http://iantyrrell.wordpress.com/alcohol-prohibition-in-the-usa/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http://www.u-s-history.com/pages/h1596.html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http://www.angelfire.com/anime4/sephirothbadazz/Reports/sports.html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6629400" cy="2054963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/>
              <a:t>The jazz Age</a:t>
            </a:r>
            <a:br>
              <a:rPr lang="en-US" sz="7200" dirty="0" smtClean="0"/>
            </a:br>
            <a:r>
              <a:rPr lang="en-US" sz="7200" dirty="0" smtClean="0"/>
              <a:t>or</a:t>
            </a:r>
            <a:br>
              <a:rPr lang="en-US" sz="7200" dirty="0" smtClean="0"/>
            </a:br>
            <a:r>
              <a:rPr lang="en-US" sz="7200" dirty="0" smtClean="0"/>
              <a:t>the Roaring 20’s </a:t>
            </a:r>
            <a:endParaRPr lang="en-US" sz="7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5486400"/>
            <a:ext cx="6629400" cy="1066688"/>
          </a:xfrm>
        </p:spPr>
        <p:txBody>
          <a:bodyPr/>
          <a:lstStyle/>
          <a:p>
            <a:r>
              <a:rPr lang="en-US" dirty="0" smtClean="0"/>
              <a:t>What all got big in the 1920s?</a:t>
            </a:r>
          </a:p>
          <a:p>
            <a:r>
              <a:rPr lang="en-US" dirty="0" smtClean="0"/>
              <a:t>Who was a big person in organized crime?</a:t>
            </a:r>
            <a:endParaRPr lang="en-US" dirty="0"/>
          </a:p>
        </p:txBody>
      </p:sp>
      <p:pic>
        <p:nvPicPr>
          <p:cNvPr id="1026" name="Picture 2" descr="http://img.ehowcdn.com/article-new/ehow/images/a08/11/d2/important-events-started-1920s-music-8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495800"/>
            <a:ext cx="3505200" cy="2362200"/>
          </a:xfrm>
          <a:prstGeom prst="rect">
            <a:avLst/>
          </a:prstGeom>
          <a:noFill/>
        </p:spPr>
      </p:pic>
      <p:pic>
        <p:nvPicPr>
          <p:cNvPr id="1028" name="Picture 4" descr="http://www.redhookcentralschools.org/cms/lib04/NY01000233/Centricity/Shared/Fleischmanupload/jazzag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676400"/>
            <a:ext cx="2590800" cy="35814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Phonograph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a common device for playing sounds starting in the 1870’s</a:t>
            </a:r>
          </a:p>
          <a:p>
            <a:r>
              <a:rPr lang="en-US" dirty="0" smtClean="0"/>
              <a:t>Reached it peak in the 20’s </a:t>
            </a:r>
          </a:p>
          <a:p>
            <a:r>
              <a:rPr lang="en-US" dirty="0" smtClean="0"/>
              <a:t>Had to be hand cranked every 3 or 4 records</a:t>
            </a:r>
          </a:p>
          <a:p>
            <a:r>
              <a:rPr lang="en-US" dirty="0" smtClean="0"/>
              <a:t>110-125$</a:t>
            </a:r>
          </a:p>
        </p:txBody>
      </p:sp>
      <p:pic>
        <p:nvPicPr>
          <p:cNvPr id="8194" name="Picture 2" descr="http://1.bp.blogspot.com/_fBlzlxKuXdI/TAk5GI3dkCI/AAAAAAAAACM/RrJEf4X6cw0/s1600/phonogra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4753" y="0"/>
            <a:ext cx="2509247" cy="2590799"/>
          </a:xfrm>
          <a:prstGeom prst="rect">
            <a:avLst/>
          </a:prstGeom>
          <a:noFill/>
        </p:spPr>
      </p:pic>
      <p:pic>
        <p:nvPicPr>
          <p:cNvPr id="8196" name="Picture 4" descr="http://image0-rubylane.s3.amazonaws.com/shops/pursuingelegance/Phonographx20-x20Vicx2eIIIx20x282x29.2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657600"/>
            <a:ext cx="3427718" cy="3200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Radio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74676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Guglielmo</a:t>
            </a:r>
            <a:r>
              <a:rPr lang="en-US" dirty="0" smtClean="0"/>
              <a:t> Marconi, Owen Young, Ed </a:t>
            </a:r>
            <a:r>
              <a:rPr lang="en-US" dirty="0" err="1" smtClean="0"/>
              <a:t>Nally</a:t>
            </a:r>
            <a:r>
              <a:rPr lang="en-US" dirty="0" smtClean="0"/>
              <a:t> Jr. </a:t>
            </a:r>
          </a:p>
          <a:p>
            <a:r>
              <a:rPr lang="en-US" dirty="0" smtClean="0"/>
              <a:t>Roughly 3 million </a:t>
            </a:r>
            <a:r>
              <a:rPr lang="en-US" dirty="0" err="1" smtClean="0"/>
              <a:t>americans</a:t>
            </a:r>
            <a:r>
              <a:rPr lang="en-US" dirty="0" smtClean="0"/>
              <a:t> owed a radio by 1923</a:t>
            </a:r>
          </a:p>
          <a:p>
            <a:r>
              <a:rPr lang="en-US" dirty="0" smtClean="0"/>
              <a:t> began being used for the promotion of newspapers</a:t>
            </a:r>
          </a:p>
          <a:p>
            <a:r>
              <a:rPr lang="en-US" dirty="0" smtClean="0"/>
              <a:t>Powerful communications </a:t>
            </a:r>
          </a:p>
          <a:p>
            <a:r>
              <a:rPr lang="en-US" dirty="0" smtClean="0"/>
              <a:t>The Americans knew things faster than before</a:t>
            </a:r>
            <a:endParaRPr lang="en-US" dirty="0"/>
          </a:p>
        </p:txBody>
      </p:sp>
      <p:pic>
        <p:nvPicPr>
          <p:cNvPr id="23554" name="Picture 2" descr="http://i2.cdn.turner.com/money/galleries/2010/moneymag/1001/gallery.gold_bubbles.moneymag/images/radios.j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0294" y="1524000"/>
            <a:ext cx="1933706" cy="1981200"/>
          </a:xfrm>
          <a:prstGeom prst="rect">
            <a:avLst/>
          </a:prstGeom>
          <a:noFill/>
        </p:spPr>
      </p:pic>
      <p:pic>
        <p:nvPicPr>
          <p:cNvPr id="23556" name="Picture 4" descr="http://www.wired.com/images/article/full/2008/09/radio_1921_630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5163335"/>
            <a:ext cx="2642669" cy="169466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Automobile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Henry Ford</a:t>
            </a:r>
          </a:p>
          <a:p>
            <a:r>
              <a:rPr lang="en-US" dirty="0" smtClean="0"/>
              <a:t>Model-T, 1927  </a:t>
            </a:r>
          </a:p>
          <a:p>
            <a:r>
              <a:rPr lang="en-US" dirty="0" smtClean="0"/>
              <a:t>New way of Transportation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146" name="Picture 2" descr="http://www.uvm.edu/landscape/dating/automobiles/1920s_automobiles_files/image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81000"/>
            <a:ext cx="3000375" cy="1981201"/>
          </a:xfrm>
          <a:prstGeom prst="rect">
            <a:avLst/>
          </a:prstGeom>
          <a:noFill/>
        </p:spPr>
      </p:pic>
      <p:pic>
        <p:nvPicPr>
          <p:cNvPr id="6148" name="Picture 4" descr="http://www.mtnlakes.org/HousePix/KidsinAu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0"/>
            <a:ext cx="4792087" cy="3048000"/>
          </a:xfrm>
          <a:prstGeom prst="rect">
            <a:avLst/>
          </a:prstGeom>
          <a:noFill/>
        </p:spPr>
      </p:pic>
      <p:pic>
        <p:nvPicPr>
          <p:cNvPr id="6150" name="Picture 6" descr="http://www.people.vcu.edu/~djbromle/color04/jithin/Image10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276600"/>
            <a:ext cx="3708197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flapper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 term  first appeared in Great Britain after World War I. It was there used to describe young girls, still somewhat awkward in movement who had not yet entered womanhood</a:t>
            </a:r>
          </a:p>
          <a:p>
            <a:r>
              <a:rPr lang="en-US" sz="2000" dirty="0" smtClean="0"/>
              <a:t>Short hair</a:t>
            </a:r>
          </a:p>
          <a:p>
            <a:r>
              <a:rPr lang="en-US" sz="2000" dirty="0" smtClean="0"/>
              <a:t>Knee length or shorter skirts </a:t>
            </a:r>
          </a:p>
          <a:p>
            <a:r>
              <a:rPr lang="en-US" sz="2000" dirty="0" smtClean="0"/>
              <a:t>Smoking/drinking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http://womenof1920s.wikispaces.com/file/view/flappers.gif/202602686/flapper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2012" y="3962400"/>
            <a:ext cx="3391988" cy="2895600"/>
          </a:xfrm>
          <a:prstGeom prst="rect">
            <a:avLst/>
          </a:prstGeom>
          <a:noFill/>
        </p:spPr>
      </p:pic>
      <p:pic>
        <p:nvPicPr>
          <p:cNvPr id="5124" name="Picture 4" descr="http://media-cache-ec3.pinterest.com/upload/23573598019764912_hRwgK7hY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0"/>
            <a:ext cx="1447800" cy="2286000"/>
          </a:xfrm>
          <a:prstGeom prst="rect">
            <a:avLst/>
          </a:prstGeom>
          <a:noFill/>
        </p:spPr>
      </p:pic>
      <p:pic>
        <p:nvPicPr>
          <p:cNvPr id="5126" name="Picture 6" descr="http://media-cache0.pinterest.com/upload/194921490091896187_s8quqmLZ_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0"/>
            <a:ext cx="2914650" cy="3048000"/>
          </a:xfrm>
          <a:prstGeom prst="rect">
            <a:avLst/>
          </a:prstGeom>
          <a:noFill/>
        </p:spPr>
      </p:pic>
      <p:pic>
        <p:nvPicPr>
          <p:cNvPr id="5128" name="Picture 8" descr="http://t1.gstatic.com/images?q=tbn:ANd9GcTfZ5_-hZNwP1-tTvZqIzrGRtcWe0zOoAAKwVGKG-cRjpiJqGEf:www.shotinthedarkmysteries.com/wp-content/uploads/flapper-makeup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3733800"/>
            <a:ext cx="1895475" cy="241935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Margaret Sanger </a:t>
            </a:r>
          </a:p>
          <a:p>
            <a:pPr lvl="1"/>
            <a:r>
              <a:rPr lang="en-US" dirty="0" smtClean="0"/>
              <a:t>Opened up birth control clinics</a:t>
            </a:r>
          </a:p>
          <a:p>
            <a:r>
              <a:rPr lang="en-US" dirty="0" smtClean="0"/>
              <a:t>Women were able to keep their jobs or even get raises or promoted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 descr="http://4.bp.blogspot.com/_PtijYSkNn3A/SVV_0ZRvZLI/AAAAAAAAAqA/K5iuHK6Uqis/s400/Fatal+Abortions+1920-1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581400"/>
            <a:ext cx="3810000" cy="3009901"/>
          </a:xfrm>
          <a:prstGeom prst="rect">
            <a:avLst/>
          </a:prstGeom>
          <a:noFill/>
        </p:spPr>
      </p:pic>
      <p:pic>
        <p:nvPicPr>
          <p:cNvPr id="4100" name="Picture 4" descr="http://inthepastlane.com/wp-content/uploads/2012/10/sanger-portrait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810000"/>
            <a:ext cx="2505075" cy="288607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Prohibition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 amendment </a:t>
            </a:r>
          </a:p>
          <a:p>
            <a:r>
              <a:rPr lang="en-US" dirty="0" smtClean="0"/>
              <a:t>Illegal to sell/make alcohol </a:t>
            </a:r>
          </a:p>
          <a:p>
            <a:r>
              <a:rPr lang="en-US" dirty="0" smtClean="0"/>
              <a:t>Speakeasies/ bootleggers</a:t>
            </a:r>
          </a:p>
          <a:p>
            <a:r>
              <a:rPr lang="en-US" dirty="0" smtClean="0"/>
              <a:t>Hidden saloons-speakeasies </a:t>
            </a:r>
          </a:p>
          <a:p>
            <a:r>
              <a:rPr lang="en-US" dirty="0" smtClean="0"/>
              <a:t>Smuggled in alcohol in-bootleggers</a:t>
            </a:r>
          </a:p>
        </p:txBody>
      </p:sp>
      <p:pic>
        <p:nvPicPr>
          <p:cNvPr id="3074" name="Picture 2" descr="http://t1.gstatic.com/images?q=tbn:ANd9GcRZqDPw55T4Vl7HAttw2Dc09KaQibdNY-aBm8S2V0hWgmmenpdOQQ:www.tallahasseegrapevine.com/file/sns_uploads/546/images/Actual%2520Speakeasy%25201920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81000"/>
            <a:ext cx="2543175" cy="1800226"/>
          </a:xfrm>
          <a:prstGeom prst="rect">
            <a:avLst/>
          </a:prstGeom>
          <a:noFill/>
        </p:spPr>
      </p:pic>
      <p:pic>
        <p:nvPicPr>
          <p:cNvPr id="3076" name="Picture 4" descr="http://t1.gstatic.com/images?q=tbn:ANd9GcTyJovC2-yVxK5wIqNrivLS9Bp0JmZcflRG-q_bmYtR2bkhake5:schoolworkhelper.net/wp-content/uploads/2010/07/bootlegg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800600"/>
            <a:ext cx="2552700" cy="1790700"/>
          </a:xfrm>
          <a:prstGeom prst="rect">
            <a:avLst/>
          </a:prstGeom>
          <a:noFill/>
        </p:spPr>
      </p:pic>
      <p:pic>
        <p:nvPicPr>
          <p:cNvPr id="3078" name="Picture 6" descr="http://www.stillcooker.com/images/prohibition-headl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343400"/>
            <a:ext cx="5457825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Organized crime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Prohibition helped with the growth of organized crime</a:t>
            </a:r>
          </a:p>
          <a:p>
            <a:r>
              <a:rPr lang="en-US" sz="2000" dirty="0" smtClean="0"/>
              <a:t>Al </a:t>
            </a:r>
            <a:r>
              <a:rPr lang="en-US" sz="2000" dirty="0" err="1" smtClean="0"/>
              <a:t>capone</a:t>
            </a:r>
            <a:endParaRPr lang="en-US" sz="2000" dirty="0" smtClean="0"/>
          </a:p>
          <a:p>
            <a:pPr lvl="1"/>
            <a:r>
              <a:rPr lang="en-US" sz="2000" dirty="0" err="1" smtClean="0"/>
              <a:t>Chacigo</a:t>
            </a:r>
            <a:endParaRPr lang="en-US" sz="2000" dirty="0" smtClean="0"/>
          </a:p>
          <a:p>
            <a:pPr lvl="1"/>
            <a:r>
              <a:rPr lang="en-US" sz="2000" dirty="0" smtClean="0"/>
              <a:t>Bootlegger/pimp</a:t>
            </a:r>
          </a:p>
          <a:p>
            <a:pPr lvl="1"/>
            <a:r>
              <a:rPr lang="en-US" sz="2000" dirty="0" smtClean="0"/>
              <a:t>Made at least 60 million a year alone</a:t>
            </a:r>
          </a:p>
          <a:p>
            <a:pPr lvl="1"/>
            <a:r>
              <a:rPr lang="en-US" sz="2000" dirty="0" smtClean="0"/>
              <a:t>Killed off his competition</a:t>
            </a:r>
          </a:p>
          <a:p>
            <a:pPr lvl="1"/>
            <a:r>
              <a:rPr lang="en-US" sz="2000" dirty="0" smtClean="0"/>
              <a:t>1931 sent to prison for tax-evasion 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2050" name="Picture 2" descr="http://www.albany.edu/~wm731882/caponehead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905000"/>
            <a:ext cx="3505200" cy="1895476"/>
          </a:xfrm>
          <a:prstGeom prst="rect">
            <a:avLst/>
          </a:prstGeom>
          <a:noFill/>
        </p:spPr>
      </p:pic>
      <p:pic>
        <p:nvPicPr>
          <p:cNvPr id="2052" name="Picture 4" descr="http://www.j-grit.com/images/entries/purple_gang_ha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43401"/>
            <a:ext cx="3905250" cy="2514600"/>
          </a:xfrm>
          <a:prstGeom prst="rect">
            <a:avLst/>
          </a:prstGeom>
          <a:noFill/>
        </p:spPr>
      </p:pic>
      <p:pic>
        <p:nvPicPr>
          <p:cNvPr id="2054" name="Picture 6" descr="http://www.history.com/images/media/slideshow/al-capone-and-prohibition/al-capo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2575" y="4282880"/>
            <a:ext cx="3781425" cy="25751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338</TotalTime>
  <Words>261</Words>
  <Application>Microsoft Office PowerPoint</Application>
  <PresentationFormat>On-screen Show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Technic</vt:lpstr>
      <vt:lpstr>1920’s  culture </vt:lpstr>
      <vt:lpstr>The jazz Age or the Roaring 20’s </vt:lpstr>
      <vt:lpstr>Phonograph </vt:lpstr>
      <vt:lpstr>Radio</vt:lpstr>
      <vt:lpstr>Automobile </vt:lpstr>
      <vt:lpstr>flapper</vt:lpstr>
      <vt:lpstr>Birth control</vt:lpstr>
      <vt:lpstr>Prohibition </vt:lpstr>
      <vt:lpstr>Organized crime </vt:lpstr>
      <vt:lpstr>Sports </vt:lpstr>
      <vt:lpstr>Sources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1920’s  culture</dc:title>
  <dc:creator>Sierra A Cook</dc:creator>
  <cp:lastModifiedBy>shsteacher</cp:lastModifiedBy>
  <cp:revision>35</cp:revision>
  <dcterms:created xsi:type="dcterms:W3CDTF">2012-12-03T16:27:36Z</dcterms:created>
  <dcterms:modified xsi:type="dcterms:W3CDTF">2012-12-12T18:15:07Z</dcterms:modified>
</cp:coreProperties>
</file>